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57200" y="195940"/>
            <a:ext cx="6169800" cy="2312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Georgia"/>
              <a:buNone/>
              <a:defRPr sz="5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396725"/>
            <a:ext cx="5927700" cy="2140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2941500" y="-598350"/>
            <a:ext cx="3261000" cy="7200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5375700" y="1836093"/>
            <a:ext cx="4359000" cy="1234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1651248" y="-405956"/>
            <a:ext cx="4359000" cy="571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71550" y="1371599"/>
            <a:ext cx="7200900" cy="3261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71550" y="1371600"/>
            <a:ext cx="3429000" cy="3261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43449" y="1371600"/>
            <a:ext cx="3428999" cy="3261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9485" y="198881"/>
            <a:ext cx="6172200" cy="231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1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9485" y="2510027"/>
            <a:ext cx="6172200" cy="1028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73836" y="1220443"/>
            <a:ext cx="3429000" cy="51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973836" y="1748789"/>
            <a:ext cx="3429000" cy="2880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745736" y="1220443"/>
            <a:ext cx="3429000" cy="51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745736" y="1748789"/>
            <a:ext cx="3429000" cy="2880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984497" y="342900"/>
            <a:ext cx="2702400" cy="1165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4867" y="514350"/>
            <a:ext cx="4576800" cy="4114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508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984497" y="1576387"/>
            <a:ext cx="2702400" cy="13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987033" y="342900"/>
            <a:ext cx="2702100" cy="1165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0" y="0"/>
            <a:ext cx="5486400" cy="5143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987033" y="1576387"/>
            <a:ext cx="2702100" cy="13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71550" y="271727"/>
            <a:ext cx="72009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45833"/>
              <a:buFont typeface="Georgia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71550" y="1371599"/>
            <a:ext cx="7200900" cy="3261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81000" marR="0" lvl="1" indent="-88900" algn="l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546100" marR="0" lvl="2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723900" marR="0" lvl="3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89000" marR="0" lvl="4" indent="-635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028700" marR="0" lvl="5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206500" marR="0" lvl="6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549400" marR="0" lvl="8" indent="-7620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064439" y="4789119"/>
            <a:ext cx="7365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83333"/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4789119"/>
            <a:ext cx="4574400" cy="1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83333"/>
              <a:buNone/>
              <a:defRPr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065149" y="4789119"/>
            <a:ext cx="621600" cy="17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urkee@mymcpl.org" TargetMode="External"/><Relationship Id="rId4" Type="http://schemas.openxmlformats.org/officeDocument/2006/relationships/hyperlink" Target="mailto:bhusher@mymcpl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58600" y="891075"/>
            <a:ext cx="6387600" cy="22272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500"/>
              <a:t>Tips &amp; Tricks for Thriving in Your First Management Position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457200" y="3518775"/>
            <a:ext cx="7235700" cy="12741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Ashley Durkee and Brent Husher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Missouri Library Association Conference 2016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457200" y="729350"/>
            <a:ext cx="7745700" cy="10434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accent1"/>
                </a:solidFill>
              </a:rPr>
              <a:t>About Mid-Continent Public Library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457200" y="1377050"/>
            <a:ext cx="8229900" cy="27867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1400"/>
              </a:spcBef>
              <a:buClr>
                <a:schemeClr val="lt1"/>
              </a:buClr>
              <a:buFont typeface="Cambria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Largest library system in Kansas City metropolitan area</a:t>
            </a:r>
          </a:p>
          <a:p>
            <a:pPr marL="457200" lvl="0" indent="-228600" rtl="0">
              <a:lnSpc>
                <a:spcPct val="150000"/>
              </a:lnSpc>
              <a:spcBef>
                <a:spcPts val="1400"/>
              </a:spcBef>
              <a:buClr>
                <a:schemeClr val="lt1"/>
              </a:buClr>
              <a:buFont typeface="Cambria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Serves population of 770,000</a:t>
            </a:r>
          </a:p>
          <a:p>
            <a:pPr marL="457200" lvl="0" indent="-228600" rtl="0">
              <a:lnSpc>
                <a:spcPct val="150000"/>
              </a:lnSpc>
              <a:spcBef>
                <a:spcPts val="1400"/>
              </a:spcBef>
              <a:buClr>
                <a:schemeClr val="lt1"/>
              </a:buClr>
              <a:buFont typeface="Cambria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Service area over 3 counties</a:t>
            </a:r>
          </a:p>
          <a:p>
            <a:pPr marL="457200" lvl="0" indent="-228600" rtl="0">
              <a:lnSpc>
                <a:spcPct val="150000"/>
              </a:lnSpc>
              <a:spcBef>
                <a:spcPts val="1400"/>
              </a:spcBef>
              <a:buClr>
                <a:schemeClr val="lt1"/>
              </a:buClr>
              <a:buFont typeface="Cambria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Includes 36 service outlets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8" name="Shape 88" descr="Mid-Continent Public Library" title="Mid-Continent Public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475" y="2608050"/>
            <a:ext cx="3621575" cy="207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99075" y="1038525"/>
            <a:ext cx="5076600" cy="37737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Font typeface="Cambria"/>
              <a:buChar char="●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Community we serve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Population &amp; income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School district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Demographics</a:t>
            </a:r>
            <a:br>
              <a:rPr lang="en" sz="2400">
                <a:latin typeface="Cambria"/>
                <a:ea typeface="Cambria"/>
                <a:cs typeface="Cambria"/>
                <a:sym typeface="Cambria"/>
              </a:rPr>
            </a:br>
            <a:endParaRPr lang="en"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Cambria"/>
              <a:buChar char="●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Staff upon arrival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Caring &amp; committed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Micromanaged</a:t>
            </a:r>
          </a:p>
          <a:p>
            <a:pPr marL="914400" lvl="1" indent="-381000">
              <a:spcBef>
                <a:spcPts val="0"/>
              </a:spcBef>
              <a:buSzPct val="100000"/>
              <a:buFont typeface="Cambria"/>
              <a:buChar char="○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Decision Making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42475" y="500325"/>
            <a:ext cx="7787100" cy="6039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About Our Branch: Grandview, MO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11536" t="25859" r="10253" b="2368"/>
          <a:stretch/>
        </p:blipFill>
        <p:spPr>
          <a:xfrm>
            <a:off x="4350399" y="2100475"/>
            <a:ext cx="4464475" cy="26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620150" y="1943100"/>
            <a:ext cx="3436500" cy="1371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Tips &amp; Tricks:</a:t>
            </a:r>
            <a:r>
              <a:rPr lang="en" sz="3600"/>
              <a:t> Round 1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99300" y="1134800"/>
            <a:ext cx="5143500" cy="3875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1: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Observe, listen, &amp; learn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2: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Develop shared vision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3: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Build team environment</a:t>
            </a: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4: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Experiment with innovation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631250" y="1943100"/>
            <a:ext cx="3425400" cy="1371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/>
              <a:t>Tips &amp; Tricks:</a:t>
            </a:r>
            <a:r>
              <a:rPr lang="en" sz="3600"/>
              <a:t> Round 2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88450" y="1107225"/>
            <a:ext cx="5386500" cy="31842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5: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Focus on impact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6: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Model behavior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7: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Accountability &amp; transparency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8: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Communication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381000" y="195950"/>
            <a:ext cx="4685100" cy="10287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Case Studies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391700" y="1205225"/>
            <a:ext cx="4685100" cy="299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Cambria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Teens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Scheduling and physical space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        - </a:t>
            </a: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Advocacy and community relations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Cambria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Increased access &amp; diversity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Windows &amp; mirrors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Hiring process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210175" y="3543650"/>
            <a:ext cx="3857700" cy="15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900"/>
              </a:spcBef>
              <a:buNone/>
            </a:pPr>
            <a:endParaRPr sz="2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5" name="Shape 115" descr="IMG_6476.JPG"/>
          <p:cNvPicPr preferRelativeResize="0"/>
          <p:nvPr/>
        </p:nvPicPr>
        <p:blipFill rotWithShape="1">
          <a:blip r:embed="rId3">
            <a:alphaModFix/>
          </a:blip>
          <a:srcRect b="-4220"/>
          <a:stretch/>
        </p:blipFill>
        <p:spPr>
          <a:xfrm>
            <a:off x="5372400" y="94849"/>
            <a:ext cx="3619204" cy="35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IMG_6478.JPG"/>
          <p:cNvPicPr preferRelativeResize="0"/>
          <p:nvPr/>
        </p:nvPicPr>
        <p:blipFill rotWithShape="1">
          <a:blip r:embed="rId4">
            <a:alphaModFix/>
          </a:blip>
          <a:srcRect b="10936"/>
          <a:stretch/>
        </p:blipFill>
        <p:spPr>
          <a:xfrm>
            <a:off x="3352150" y="3584850"/>
            <a:ext cx="5678497" cy="14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4100" y="978125"/>
            <a:ext cx="4589100" cy="36855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  <a:br>
              <a:rPr lang="en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Successes and/or failures of your own?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Ready for lunch?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520400" y="303725"/>
            <a:ext cx="3623700" cy="45123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Contact Information</a:t>
            </a:r>
          </a:p>
          <a:p>
            <a:pPr lv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Ashley Durkee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adurkee@mymcpl.org</a:t>
            </a:r>
          </a:p>
          <a:p>
            <a:pPr lv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Brent Husher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bhusher@mymcpl.org</a:t>
            </a:r>
            <a:r>
              <a:rPr lang="en" sz="2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5200" y="303725"/>
            <a:ext cx="4589100" cy="6927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Your turn!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ed Metal 16x9">
  <a:themeElements>
    <a:clrScheme name="BrushedMetal">
      <a:dk1>
        <a:srgbClr val="000000"/>
      </a:dk1>
      <a:lt1>
        <a:srgbClr val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Macintosh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Georgia</vt:lpstr>
      <vt:lpstr>Brushed Metal 16x9</vt:lpstr>
      <vt:lpstr>Tips &amp; Tricks for Thriving in Your First Management Position</vt:lpstr>
      <vt:lpstr>About Mid-Continent Public Library </vt:lpstr>
      <vt:lpstr>About Our Branch: Grandview, MO</vt:lpstr>
      <vt:lpstr>Tips &amp; Tricks: Round 1</vt:lpstr>
      <vt:lpstr>Tips &amp; Tricks: Round 2</vt:lpstr>
      <vt:lpstr>Case Studies</vt:lpstr>
      <vt:lpstr>Questions?   Successes and/or failures of your own?  Ready for lunch?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&amp; Tricks for Thriving in Your First Management Position</dc:title>
  <dc:creator>Ashley Durkee</dc:creator>
  <cp:lastModifiedBy>Brent D.Husher</cp:lastModifiedBy>
  <cp:revision>1</cp:revision>
  <dcterms:modified xsi:type="dcterms:W3CDTF">2016-10-13T16:23:37Z</dcterms:modified>
</cp:coreProperties>
</file>